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2800"/>
    <p:restoredTop sz="94724"/>
  </p:normalViewPr>
  <p:slideViewPr>
    <p:cSldViewPr snapToGrid="0" snapToObjects="1">
      <p:cViewPr>
        <p:scale>
          <a:sx n="140" d="100"/>
          <a:sy n="140" d="100"/>
        </p:scale>
        <p:origin x="912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1535</TotalTime>
  <Words>0</Words>
  <Application>Microsoft Macintosh PowerPoint</Application>
  <PresentationFormat>Widescreen</PresentationFormat>
  <Paragraphs>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Dominik Littfass</dc:creator>
  <cp:lastModifiedBy>Dominik Littfass</cp:lastModifiedBy>
  <cp:revision>16</cp:revision>
  <dcterms:created xsi:type="dcterms:W3CDTF">2020-02-13T07:12:41Z</dcterms:created>
  <dcterms:modified xsi:type="dcterms:W3CDTF">2020-02-14T09:40:30Z</dcterms:modified>
</cp:coreProperties>
</file>